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32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ype="http://schemas.openxmlformats.org/officeDocument/2006/relationships/presProps" Target="presProps.xml"/>  <Relationship Id="rId29" Type="http://schemas.openxmlformats.org/officeDocument/2006/relationships/viewProps" Target="viewProps.xml"/>  <Relationship Id="rId30" Type="http://schemas.openxmlformats.org/officeDocument/2006/relationships/theme" Target="theme/theme1.xml"/>  <Relationship Id="rId31" Type="http://schemas.openxmlformats.org/officeDocument/2006/relationships/tableStyles" Target="tableStyles.xml"/>  <Relationship Id="rId32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"ChainCart" as a seamless, secure, and engaging shopping solution that operates within the Opera Mini browser, leveraging the power of Web3 technologies.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njksnvksncskjcfskcfnskjvb skh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 URL: https://player.vimeo.com/progressive_redirect/playback/581739356/rendition/2160p/file.mp4?loc=external&amp;oauth2_token_id=1747418641&amp;signature=9557b61e07e53b8a98028ee238b8c3d22b3f690adffc826edfec3f976fb4cf90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 URL: https://player.vimeo.com/progressive_redirect/playback/414899648/rendition/1080p/file.mp4?loc=external&amp;oauth2_token_id=1747418641&amp;signature=16fedec9b831def28440826ed46d35aee2d34d19a5b5da874ac65fab1495ea93
Video URL: https://player.vimeo.com/progressive_redirect/playback/406132696/rendition/2160p/file.mp4?loc=external&amp;oauth2_token_id=1747418641&amp;signature=a9c8ae76e7ff46068e715749f2f509922306a5328b652d6f7012010282e62931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 URL: https://player.vimeo.com/progressive_redirect/playback/414899648/rendition/1080p/file.mp4?loc=external&amp;oauth2_token_id=1747418641&amp;signature=16fedec9b831def28440826ed46d35aee2d34d19a5b5da874ac65fab1495ea93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 URL: https://player.vimeo.com/progressive_redirect/playback/406132696/rendition/2160p/file.mp4?loc=external&amp;oauth2_token_id=1747418641&amp;signature=a9c8ae76e7ff46068e715749f2f509922306a5328b652d6f7012010282e62931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 URL: https://player.vimeo.com/progressive_redirect/playback/414899648/rendition/1080p/file.mp4?loc=external&amp;oauth2_token_id=1747418641&amp;signature=16fedec9b831def28440826ed46d35aee2d34d19a5b5da874ac65fab1495ea93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cbb9e24-61b6-4c52-922f-9e8259c9038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d2fa908-867f-4e89-ad6a-7b312947e27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2cadbc1-d43c-4e6a-b7fa-4b1955a1e02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da42b27-1aaf-40b0-9163-b71000952b1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e7943c1-d539-40f1-8ef0-deb28de0552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1693a2f-af17-4984-b02b-a7f6d174451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1693a2f-af17-4984-b02b-a7f6d1744515.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1693a2f-af17-4984-b02b-a7f6d1744515.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9c941ae-484e-4d9a-ac21-00e1570fe92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9c941ae-484e-4d9a-ac21-00e1570fe92d.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9c941ae-484e-4d9a-ac21-00e1570fe92d.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8f54aad-fd82-47ef-9962-6a0000adac6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ee28fbc-dfbf-4422-92ea-7161ee52ffb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009628b-3a26-4e96-b481-50e0b022c1f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597ec19-7dfc-4f1b-98e0-90d6d0d9a5e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34751db-ee74-4fe5-a67c-0d9d6522b47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4e35a37-58ae-4a8a-b68a-3d6fcb7d4a2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9f026c6-bf0b-48a9-90ce-2b969df4d55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65a0cd0-47a4-40d8-ba1b-755684266fc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ba2da49-6262-4f27-aaff-f6e892b317a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fb58fef-838c-4086-8c85-3e695e0137a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8c46742-3bd5-4b5b-8c49-27a4f20fc90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3398306-7a08-4257-a6cc-842861ed25e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5a027b2-1d68-499d-bc6b-569fb7102f8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ec40d8f-a026-476c-a610-37e604644a8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d6ad006-167d-4052-99df-9ffcc61940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2024-03-17T08:59:15.667Z</dcterms:created>
  <dcterms:modified xsi:type="dcterms:W3CDTF">2024-03-17T08:59:15.667Z</dcterms:modified>
</cp:coreProperties>
</file>